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1" r:id="rId2"/>
    <p:sldId id="264" r:id="rId3"/>
    <p:sldId id="266" r:id="rId4"/>
    <p:sldId id="267" r:id="rId5"/>
    <p:sldId id="258" r:id="rId6"/>
    <p:sldId id="272" r:id="rId7"/>
    <p:sldId id="265" r:id="rId8"/>
    <p:sldId id="269" r:id="rId9"/>
    <p:sldId id="263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11C36"/>
    <a:srgbClr val="122039"/>
    <a:srgbClr val="1F1F66"/>
    <a:srgbClr val="111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1316" autoAdjust="0"/>
  </p:normalViewPr>
  <p:slideViewPr>
    <p:cSldViewPr snapToGrid="0" snapToObjects="1">
      <p:cViewPr varScale="1">
        <p:scale>
          <a:sx n="59" d="100"/>
          <a:sy n="59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58F8-BDAC-4842-8180-293431591AC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F787D-F4D1-8A45-A10E-7A89B84B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787D-F4D1-8A45-A10E-7A89B84B9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5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090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922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851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699"/>
            <a:ext cx="8229600" cy="398408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6634" y="6271944"/>
            <a:ext cx="907366" cy="3651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D3766E-0389-5449-81FA-6B68697F5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8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661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661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6634" y="6271944"/>
            <a:ext cx="907366" cy="3651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D3766E-0389-5449-81FA-6B68697F5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4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5084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5084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6634" y="6271944"/>
            <a:ext cx="907366" cy="3651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D3766E-0389-5449-81FA-6B68697F5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0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6634" y="6271944"/>
            <a:ext cx="907366" cy="3651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D3766E-0389-5449-81FA-6B68697F5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3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/>
          <a:lstStyle/>
          <a:p>
            <a:fld id="{10181098-F112-CB4B-AFCC-F0C2848E7A0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/>
          <a:lstStyle/>
          <a:p>
            <a:fld id="{6ED3766E-0389-5449-81FA-6B68697F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/>
          <a:lstStyle/>
          <a:p>
            <a:fld id="{10181098-F112-CB4B-AFCC-F0C2848E7A0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/>
          <a:lstStyle/>
          <a:p>
            <a:fld id="{6ED3766E-0389-5449-81FA-6B68697F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6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6917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414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3655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6634" y="6271944"/>
            <a:ext cx="907366" cy="3651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D3766E-0389-5449-81FA-6B68697F5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169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6700"/>
            <a:ext cx="8229600" cy="3957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850966" y="-1439544"/>
            <a:ext cx="3181823" cy="2808275"/>
            <a:chOff x="6835397" y="-1709111"/>
            <a:chExt cx="3511863" cy="3336050"/>
          </a:xfrm>
        </p:grpSpPr>
        <p:sp>
          <p:nvSpPr>
            <p:cNvPr id="9" name="Oval 8"/>
            <p:cNvSpPr/>
            <p:nvPr userDrawn="1"/>
          </p:nvSpPr>
          <p:spPr>
            <a:xfrm>
              <a:off x="6835397" y="-1709111"/>
              <a:ext cx="3511863" cy="3336050"/>
            </a:xfrm>
            <a:prstGeom prst="ellipse">
              <a:avLst/>
            </a:prstGeom>
            <a:noFill/>
            <a:ln w="1143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 descr="TWUK Logo HQ cutout.psd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792" y="335751"/>
              <a:ext cx="1791174" cy="7837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-60480" y="5805900"/>
            <a:ext cx="9374584" cy="1052101"/>
            <a:chOff x="-60480" y="5805900"/>
            <a:chExt cx="9374584" cy="1052101"/>
          </a:xfrm>
        </p:grpSpPr>
        <p:sp>
          <p:nvSpPr>
            <p:cNvPr id="8" name="Rectangle 7"/>
            <p:cNvSpPr/>
            <p:nvPr/>
          </p:nvSpPr>
          <p:spPr>
            <a:xfrm>
              <a:off x="-60480" y="5805900"/>
              <a:ext cx="9374584" cy="1052101"/>
            </a:xfrm>
            <a:prstGeom prst="rect">
              <a:avLst/>
            </a:prstGeom>
            <a:solidFill>
              <a:srgbClr val="111C3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915" y="5948470"/>
              <a:ext cx="3566160" cy="700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US" sz="2000" b="1" dirty="0" smtClean="0">
                  <a:solidFill>
                    <a:schemeClr val="bg1"/>
                  </a:solidFill>
                </a:rPr>
                <a:t>www.transformworkuk.org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Registered Charity No. 1120053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-60480" y="5805900"/>
              <a:ext cx="9374584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 userDrawn="1"/>
          </p:nvSpPr>
          <p:spPr>
            <a:xfrm>
              <a:off x="4344093" y="6032878"/>
              <a:ext cx="41457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US" sz="1600" b="1" i="1" dirty="0" smtClean="0">
                  <a:solidFill>
                    <a:schemeClr val="bg1"/>
                  </a:solidFill>
                </a:rPr>
                <a:t>National</a:t>
              </a:r>
              <a:r>
                <a:rPr lang="en-US" sz="1600" b="1" i="1" baseline="0" dirty="0" smtClean="0">
                  <a:solidFill>
                    <a:schemeClr val="bg1"/>
                  </a:solidFill>
                </a:rPr>
                <a:t> C</a:t>
              </a:r>
              <a:r>
                <a:rPr lang="en-US" sz="1600" b="1" i="1" dirty="0" smtClean="0">
                  <a:solidFill>
                    <a:schemeClr val="bg1"/>
                  </a:solidFill>
                </a:rPr>
                <a:t>onference</a:t>
              </a:r>
              <a:r>
                <a:rPr lang="en-US" sz="1600" b="1" i="1" baseline="0" dirty="0" smtClean="0">
                  <a:solidFill>
                    <a:schemeClr val="bg1"/>
                  </a:solidFill>
                </a:rPr>
                <a:t> 2016:  </a:t>
              </a:r>
              <a:r>
                <a:rPr lang="en-US" sz="1600" b="1" i="1" dirty="0" smtClean="0">
                  <a:solidFill>
                    <a:schemeClr val="bg1"/>
                  </a:solidFill>
                </a:rPr>
                <a:t>How</a:t>
              </a:r>
              <a:r>
                <a:rPr lang="en-US" sz="1600" b="1" i="1" baseline="0" dirty="0" smtClean="0">
                  <a:solidFill>
                    <a:schemeClr val="bg1"/>
                  </a:solidFill>
                </a:rPr>
                <a:t> God Uses Christian Groups to Transform the  Workplace </a:t>
              </a:r>
              <a:endParaRPr lang="en-US" sz="105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42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3429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ff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28816" y="36576"/>
            <a:ext cx="2590636" cy="1280160"/>
            <a:chOff x="6528816" y="36576"/>
            <a:chExt cx="2590636" cy="1280160"/>
          </a:xfrm>
        </p:grpSpPr>
        <p:sp>
          <p:nvSpPr>
            <p:cNvPr id="6" name="Rounded Rectangle 5"/>
            <p:cNvSpPr/>
            <p:nvPr/>
          </p:nvSpPr>
          <p:spPr>
            <a:xfrm>
              <a:off x="6528816" y="36576"/>
              <a:ext cx="2590636" cy="1280160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39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TWUK Logo HQ cutout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281814"/>
              <a:ext cx="2041996" cy="830171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775008" y="2139604"/>
            <a:ext cx="7772400" cy="1316737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008" y="2139605"/>
            <a:ext cx="7772400" cy="1287774"/>
          </a:xfrm>
        </p:spPr>
        <p:txBody>
          <a:bodyPr/>
          <a:lstStyle/>
          <a:p>
            <a:r>
              <a:rPr lang="en-GB" sz="4000" b="1" dirty="0" smtClean="0"/>
              <a:t>Christian Groups with a Purpose</a:t>
            </a:r>
            <a:endParaRPr lang="en-GB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76450" y="3867150"/>
            <a:ext cx="5105400" cy="1548647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116420"/>
            <a:ext cx="6400800" cy="1204127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Ros </a:t>
            </a:r>
            <a:r>
              <a:rPr lang="en-GB" sz="2800" b="1" dirty="0" smtClean="0">
                <a:solidFill>
                  <a:schemeClr val="tx1"/>
                </a:solidFill>
              </a:rPr>
              <a:t>Turner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Transform Work UK </a:t>
            </a:r>
          </a:p>
        </p:txBody>
      </p:sp>
    </p:spTree>
    <p:extLst>
      <p:ext uri="{BB962C8B-B14F-4D97-AF65-F5344CB8AC3E}">
        <p14:creationId xmlns:p14="http://schemas.microsoft.com/office/powerpoint/2010/main" val="5524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347" y="2311985"/>
            <a:ext cx="6071937" cy="1143000"/>
          </a:xfrm>
        </p:spPr>
        <p:txBody>
          <a:bodyPr/>
          <a:lstStyle/>
          <a:p>
            <a:r>
              <a:rPr lang="en-US" sz="4000" dirty="0"/>
              <a:t>Christian </a:t>
            </a:r>
            <a:r>
              <a:rPr lang="en-US" sz="4000" dirty="0" smtClean="0"/>
              <a:t>Workplace </a:t>
            </a:r>
            <a:br>
              <a:rPr lang="en-US" sz="4000" dirty="0" smtClean="0"/>
            </a:br>
            <a:r>
              <a:rPr lang="en-US" sz="4000" dirty="0" smtClean="0"/>
              <a:t>Groups with </a:t>
            </a:r>
            <a:r>
              <a:rPr lang="en-US" sz="4000" dirty="0"/>
              <a:t>a Purpose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371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Christian Workplace Groups with a Purpose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Home Office </a:t>
            </a:r>
            <a:r>
              <a:rPr lang="en-GB" dirty="0" smtClean="0"/>
              <a:t>first ever Christian conference</a:t>
            </a:r>
          </a:p>
          <a:p>
            <a:r>
              <a:rPr lang="en-GB" dirty="0" smtClean="0"/>
              <a:t>Allen &amp; </a:t>
            </a:r>
            <a:r>
              <a:rPr lang="en-GB" dirty="0" err="1" smtClean="0"/>
              <a:t>Overy</a:t>
            </a:r>
            <a:r>
              <a:rPr lang="en-GB" dirty="0" smtClean="0"/>
              <a:t> </a:t>
            </a:r>
            <a:r>
              <a:rPr lang="en-GB" b="1" dirty="0" smtClean="0"/>
              <a:t>Law Firm</a:t>
            </a:r>
            <a:r>
              <a:rPr lang="en-GB" dirty="0" smtClean="0"/>
              <a:t>, breakfast with worship &amp; word</a:t>
            </a:r>
          </a:p>
          <a:p>
            <a:r>
              <a:rPr lang="en-GB" dirty="0" smtClean="0"/>
              <a:t>Horton </a:t>
            </a:r>
            <a:r>
              <a:rPr lang="en-GB" b="1" dirty="0" smtClean="0"/>
              <a:t>Hospital</a:t>
            </a:r>
            <a:r>
              <a:rPr lang="en-GB" dirty="0" smtClean="0"/>
              <a:t> –humming connections</a:t>
            </a:r>
          </a:p>
          <a:p>
            <a:r>
              <a:rPr lang="en-GB" dirty="0"/>
              <a:t>Chelmsford City </a:t>
            </a:r>
            <a:r>
              <a:rPr lang="en-GB" b="1" dirty="0"/>
              <a:t>Council</a:t>
            </a:r>
            <a:r>
              <a:rPr lang="en-GB" dirty="0"/>
              <a:t> Christian </a:t>
            </a:r>
            <a:r>
              <a:rPr lang="en-GB" dirty="0" smtClean="0"/>
              <a:t>Fellowship – the dog collar effect</a:t>
            </a:r>
          </a:p>
          <a:p>
            <a:r>
              <a:rPr lang="en-GB" b="1" dirty="0"/>
              <a:t>Defence</a:t>
            </a:r>
            <a:r>
              <a:rPr lang="en-GB" dirty="0"/>
              <a:t> Infrastructure Organisation Sutton Coldfield</a:t>
            </a:r>
          </a:p>
          <a:p>
            <a:r>
              <a:rPr lang="en-GB" b="1" dirty="0"/>
              <a:t>E.ON</a:t>
            </a:r>
            <a:r>
              <a:rPr lang="en-GB" dirty="0"/>
              <a:t> Christian </a:t>
            </a:r>
            <a:r>
              <a:rPr lang="en-GB" dirty="0" smtClean="0"/>
              <a:t>Network – conversation using diversity boards</a:t>
            </a:r>
          </a:p>
          <a:p>
            <a:r>
              <a:rPr lang="en-GB" dirty="0" err="1" smtClean="0"/>
              <a:t>Christians@</a:t>
            </a:r>
            <a:r>
              <a:rPr lang="en-GB" b="1" dirty="0" err="1" smtClean="0"/>
              <a:t>Ford</a:t>
            </a:r>
            <a:r>
              <a:rPr lang="en-GB" dirty="0" smtClean="0"/>
              <a:t> </a:t>
            </a:r>
            <a:r>
              <a:rPr lang="en-GB" dirty="0"/>
              <a:t>(Warley</a:t>
            </a:r>
            <a:r>
              <a:rPr lang="en-GB" dirty="0" smtClean="0"/>
              <a:t>) – prayer, worship, word</a:t>
            </a:r>
          </a:p>
          <a:p>
            <a:r>
              <a:rPr lang="en-GB" b="1" dirty="0" smtClean="0"/>
              <a:t>Royal Mail </a:t>
            </a:r>
            <a:r>
              <a:rPr lang="en-GB" dirty="0" smtClean="0"/>
              <a:t>Christian Network – currently engaging with HR</a:t>
            </a:r>
          </a:p>
          <a:p>
            <a:r>
              <a:rPr lang="en-GB" b="1" dirty="0" err="1" smtClean="0"/>
              <a:t>Teekay</a:t>
            </a:r>
            <a:r>
              <a:rPr lang="en-GB" b="1" dirty="0" smtClean="0"/>
              <a:t> Offshore Production </a:t>
            </a:r>
            <a:r>
              <a:rPr lang="en-GB" dirty="0" smtClean="0"/>
              <a:t>– witness in the North Sea</a:t>
            </a:r>
            <a:endParaRPr lang="en-GB" dirty="0"/>
          </a:p>
          <a:p>
            <a:r>
              <a:rPr lang="en-GB" dirty="0"/>
              <a:t>North Bristol </a:t>
            </a:r>
            <a:r>
              <a:rPr lang="en-GB" b="1" dirty="0"/>
              <a:t>NHS </a:t>
            </a:r>
            <a:r>
              <a:rPr lang="en-GB" b="1" dirty="0" smtClean="0"/>
              <a:t>Trust </a:t>
            </a:r>
            <a:r>
              <a:rPr lang="en-GB" dirty="0" smtClean="0"/>
              <a:t>CWG – grown through diversity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6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3" y="1718426"/>
            <a:ext cx="3737811" cy="2821489"/>
          </a:xfrm>
        </p:spPr>
        <p:txBody>
          <a:bodyPr/>
          <a:lstStyle/>
          <a:p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i="1" dirty="0" smtClean="0"/>
              <a:t>“Working </a:t>
            </a:r>
            <a:r>
              <a:rPr lang="en-GB" sz="3200" b="1" i="1" dirty="0"/>
              <a:t>with HR and being part of, and involved in the Diversity and Inclusion agenda within E.ON made this easier</a:t>
            </a:r>
            <a:r>
              <a:rPr lang="en-GB" sz="3200" b="1" i="1" dirty="0" smtClean="0"/>
              <a:t>.”</a:t>
            </a:r>
            <a:endParaRPr lang="en-GB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6463" y="248471"/>
            <a:ext cx="5099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E.ON Christian Network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956357"/>
            <a:ext cx="4507832" cy="4706506"/>
          </a:xfrm>
        </p:spPr>
      </p:pic>
    </p:spTree>
    <p:extLst>
      <p:ext uri="{BB962C8B-B14F-4D97-AF65-F5344CB8AC3E}">
        <p14:creationId xmlns:p14="http://schemas.microsoft.com/office/powerpoint/2010/main" val="7048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Christian Workplace Groups with a Purpose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Home Office </a:t>
            </a:r>
            <a:r>
              <a:rPr lang="en-GB" dirty="0" smtClean="0"/>
              <a:t>first ever Christian conference</a:t>
            </a:r>
          </a:p>
          <a:p>
            <a:r>
              <a:rPr lang="en-GB" dirty="0" smtClean="0"/>
              <a:t>Allen &amp; </a:t>
            </a:r>
            <a:r>
              <a:rPr lang="en-GB" dirty="0" err="1" smtClean="0"/>
              <a:t>Overy</a:t>
            </a:r>
            <a:r>
              <a:rPr lang="en-GB" dirty="0" smtClean="0"/>
              <a:t> </a:t>
            </a:r>
            <a:r>
              <a:rPr lang="en-GB" b="1" dirty="0" smtClean="0"/>
              <a:t>Law Firm</a:t>
            </a:r>
            <a:r>
              <a:rPr lang="en-GB" dirty="0" smtClean="0"/>
              <a:t>, breakfast with worship &amp; word</a:t>
            </a:r>
          </a:p>
          <a:p>
            <a:r>
              <a:rPr lang="en-GB" dirty="0" smtClean="0"/>
              <a:t>Horton </a:t>
            </a:r>
            <a:r>
              <a:rPr lang="en-GB" b="1" dirty="0" smtClean="0"/>
              <a:t>Hospital</a:t>
            </a:r>
            <a:r>
              <a:rPr lang="en-GB" dirty="0" smtClean="0"/>
              <a:t> –humming connections</a:t>
            </a:r>
          </a:p>
          <a:p>
            <a:r>
              <a:rPr lang="en-GB" dirty="0"/>
              <a:t>Chelmsford City </a:t>
            </a:r>
            <a:r>
              <a:rPr lang="en-GB" b="1" dirty="0"/>
              <a:t>Council</a:t>
            </a:r>
            <a:r>
              <a:rPr lang="en-GB" dirty="0"/>
              <a:t> Christian </a:t>
            </a:r>
            <a:r>
              <a:rPr lang="en-GB" dirty="0" smtClean="0"/>
              <a:t>Fellowship – the dog collar effect</a:t>
            </a:r>
          </a:p>
          <a:p>
            <a:r>
              <a:rPr lang="en-GB" b="1" dirty="0"/>
              <a:t>Defence</a:t>
            </a:r>
            <a:r>
              <a:rPr lang="en-GB" dirty="0"/>
              <a:t> Infrastructure Organisation Sutton Coldfield</a:t>
            </a:r>
          </a:p>
          <a:p>
            <a:r>
              <a:rPr lang="en-GB" b="1" dirty="0"/>
              <a:t>E.ON</a:t>
            </a:r>
            <a:r>
              <a:rPr lang="en-GB" dirty="0"/>
              <a:t> Christian </a:t>
            </a:r>
            <a:r>
              <a:rPr lang="en-GB" dirty="0" smtClean="0"/>
              <a:t>Network – conversation using diversity boards</a:t>
            </a:r>
          </a:p>
          <a:p>
            <a:r>
              <a:rPr lang="en-GB" dirty="0" err="1" smtClean="0"/>
              <a:t>Christians@</a:t>
            </a:r>
            <a:r>
              <a:rPr lang="en-GB" b="1" dirty="0" err="1" smtClean="0"/>
              <a:t>Ford</a:t>
            </a:r>
            <a:r>
              <a:rPr lang="en-GB" dirty="0" smtClean="0"/>
              <a:t> </a:t>
            </a:r>
            <a:r>
              <a:rPr lang="en-GB" dirty="0"/>
              <a:t>(Warley</a:t>
            </a:r>
            <a:r>
              <a:rPr lang="en-GB" dirty="0" smtClean="0"/>
              <a:t>) – prayer, worship, word</a:t>
            </a:r>
          </a:p>
          <a:p>
            <a:r>
              <a:rPr lang="en-GB" b="1" dirty="0" smtClean="0"/>
              <a:t>Royal Mail </a:t>
            </a:r>
            <a:r>
              <a:rPr lang="en-GB" dirty="0" smtClean="0"/>
              <a:t>Christian Network – currently engaging with HR</a:t>
            </a:r>
          </a:p>
          <a:p>
            <a:r>
              <a:rPr lang="en-GB" b="1" dirty="0" err="1" smtClean="0"/>
              <a:t>Teekay</a:t>
            </a:r>
            <a:r>
              <a:rPr lang="en-GB" b="1" dirty="0" smtClean="0"/>
              <a:t> Offshore Production </a:t>
            </a:r>
            <a:r>
              <a:rPr lang="en-GB" dirty="0" smtClean="0"/>
              <a:t>– witness in the North Sea</a:t>
            </a:r>
            <a:endParaRPr lang="en-GB" dirty="0"/>
          </a:p>
          <a:p>
            <a:r>
              <a:rPr lang="en-GB" dirty="0"/>
              <a:t>North Bristol </a:t>
            </a:r>
            <a:r>
              <a:rPr lang="en-GB" b="1" dirty="0"/>
              <a:t>NHS </a:t>
            </a:r>
            <a:r>
              <a:rPr lang="en-GB" b="1" dirty="0" smtClean="0"/>
              <a:t>Trust </a:t>
            </a:r>
            <a:r>
              <a:rPr lang="en-GB" dirty="0" smtClean="0"/>
              <a:t>CWG – grown through diversity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4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56" y="428491"/>
            <a:ext cx="591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Sefton Council Christian Group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53852" y="1682063"/>
            <a:ext cx="52405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Our Vision </a:t>
            </a:r>
            <a:r>
              <a:rPr lang="en-GB" sz="2000" dirty="0" smtClean="0"/>
              <a:t>statement </a:t>
            </a:r>
            <a:r>
              <a:rPr lang="en-GB" sz="2000" dirty="0" smtClean="0"/>
              <a:t>:</a:t>
            </a:r>
          </a:p>
          <a:p>
            <a:endParaRPr lang="en-GB" sz="800" dirty="0"/>
          </a:p>
          <a:p>
            <a:r>
              <a:rPr lang="en-GB" sz="2000" dirty="0"/>
              <a:t>Sefton Christian Workplace Group seeks to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provide </a:t>
            </a:r>
            <a:r>
              <a:rPr lang="en-GB" sz="2000" dirty="0"/>
              <a:t>a sense of </a:t>
            </a:r>
            <a:r>
              <a:rPr lang="en-GB" sz="2000" dirty="0" smtClean="0"/>
              <a:t>belonging for </a:t>
            </a:r>
            <a:r>
              <a:rPr lang="en-GB" sz="2000" dirty="0"/>
              <a:t>Christians and </a:t>
            </a:r>
            <a:r>
              <a:rPr lang="en-GB" sz="2000" dirty="0" smtClean="0"/>
              <a:t>to </a:t>
            </a:r>
            <a:r>
              <a:rPr lang="en-GB" sz="2000" dirty="0"/>
              <a:t>raise awareness of the Christian faith within </a:t>
            </a:r>
            <a:r>
              <a:rPr lang="en-GB" sz="2000" dirty="0" smtClean="0"/>
              <a:t>the workplace.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will encourage members to apply Christian principles to </a:t>
            </a:r>
            <a:r>
              <a:rPr lang="en-GB" sz="2000" dirty="0" smtClean="0"/>
              <a:t>all aspects </a:t>
            </a:r>
            <a:r>
              <a:rPr lang="en-GB" sz="2000" dirty="0"/>
              <a:t>of their work,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to </a:t>
            </a:r>
            <a:r>
              <a:rPr lang="en-GB" sz="2000" dirty="0"/>
              <a:t>promote a culture of respect for the </a:t>
            </a:r>
            <a:r>
              <a:rPr lang="en-GB" sz="2000" dirty="0" smtClean="0"/>
              <a:t>organisation</a:t>
            </a:r>
            <a:r>
              <a:rPr lang="en-GB" sz="2000" dirty="0"/>
              <a:t>, and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to </a:t>
            </a:r>
            <a:r>
              <a:rPr lang="en-GB" sz="2000" dirty="0"/>
              <a:t>value and support all work colleagues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6" y="1682063"/>
            <a:ext cx="3028950" cy="350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556" y="5283049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Steve Matthews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52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557" y="446856"/>
            <a:ext cx="4792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Barclays Christian Forum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40506" y="1389146"/>
            <a:ext cx="5753866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/>
              <a:t>Our Vision is to </a:t>
            </a:r>
            <a:r>
              <a:rPr lang="en-GB" sz="1900" dirty="0" smtClean="0"/>
              <a:t>:</a:t>
            </a:r>
          </a:p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To enable Christians in Barclays to confidently express who they are in Jesus Christ while at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Be an agent of Christ centred change for the benefit of all colleagues</a:t>
            </a:r>
            <a:r>
              <a:rPr lang="en-GB" sz="1900" dirty="0" smtClean="0"/>
              <a:t>.</a:t>
            </a:r>
          </a:p>
          <a:p>
            <a:endParaRPr lang="en-GB" sz="1900" dirty="0"/>
          </a:p>
          <a:p>
            <a:r>
              <a:rPr lang="en-GB" sz="1900" dirty="0"/>
              <a:t>Our Mission</a:t>
            </a:r>
            <a:r>
              <a:rPr lang="en-GB" sz="1900" dirty="0" smtClean="0"/>
              <a:t>:</a:t>
            </a:r>
          </a:p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To facilitate forums whereby members can grow in community (citizenship), understanding and character.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To live out the company values and encourage good influence through right actions from the individual to the corporate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755" y="5077521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Stephanie </a:t>
            </a:r>
            <a:r>
              <a:rPr lang="en-US" b="1" dirty="0" err="1"/>
              <a:t>Amoah</a:t>
            </a:r>
            <a:r>
              <a:rPr lang="en-US" b="1" dirty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9" y="1583657"/>
            <a:ext cx="2646949" cy="33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BT Christian Network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0" y="1592347"/>
            <a:ext cx="2708077" cy="3695904"/>
          </a:xfrm>
        </p:spPr>
      </p:pic>
      <p:sp>
        <p:nvSpPr>
          <p:cNvPr id="3" name="TextBox 2"/>
          <p:cNvSpPr txBox="1"/>
          <p:nvPr/>
        </p:nvSpPr>
        <p:spPr>
          <a:xfrm>
            <a:off x="3905759" y="1592346"/>
            <a:ext cx="48371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>
                <a:cs typeface="Tahoma" pitchFamily="34" charset="0"/>
              </a:rPr>
              <a:t>Our  Vision is to </a:t>
            </a:r>
            <a:r>
              <a:rPr lang="en-GB" altLang="en-US" sz="2000" dirty="0" smtClean="0">
                <a:cs typeface="Tahoma" pitchFamily="34" charset="0"/>
              </a:rPr>
              <a:t>:</a:t>
            </a:r>
          </a:p>
          <a:p>
            <a:endParaRPr lang="en-GB" altLang="en-US" sz="800" dirty="0" smtClean="0"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Tahoma" pitchFamily="34" charset="0"/>
              </a:rPr>
              <a:t>see </a:t>
            </a:r>
            <a:r>
              <a:rPr lang="en-GB" altLang="en-US" sz="2000" dirty="0">
                <a:cs typeface="Tahoma" pitchFamily="34" charset="0"/>
              </a:rPr>
              <a:t>individuals coming together to support each </a:t>
            </a:r>
            <a:r>
              <a:rPr lang="en-GB" altLang="en-US" sz="2000" dirty="0" smtClean="0">
                <a:cs typeface="Tahoma" pitchFamily="34" charset="0"/>
              </a:rPr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Tahoma" pitchFamily="34" charset="0"/>
              </a:rPr>
              <a:t>build </a:t>
            </a:r>
            <a:r>
              <a:rPr lang="en-GB" altLang="en-US" sz="2000" dirty="0">
                <a:cs typeface="Tahoma" pitchFamily="34" charset="0"/>
              </a:rPr>
              <a:t>a Spiritual wall around our company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Objectives </a:t>
            </a:r>
            <a:r>
              <a:rPr lang="en-GB" sz="2000" dirty="0"/>
              <a:t>are to</a:t>
            </a:r>
            <a:r>
              <a:rPr lang="en-GB" sz="2000" dirty="0" smtClean="0"/>
              <a:t>:</a:t>
            </a:r>
          </a:p>
          <a:p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act </a:t>
            </a:r>
            <a:r>
              <a:rPr lang="en-GB" sz="2000" dirty="0"/>
              <a:t>as a central reference point for Christian information in BT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provide a Christian perspective on business policy and strategies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support and encourage Christians in BT</a:t>
            </a:r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5581" y="5288251"/>
            <a:ext cx="27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Peter Davies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701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347" y="2311985"/>
            <a:ext cx="6071937" cy="1143000"/>
          </a:xfrm>
        </p:spPr>
        <p:txBody>
          <a:bodyPr/>
          <a:lstStyle/>
          <a:p>
            <a:r>
              <a:rPr lang="en-US" sz="4000" dirty="0"/>
              <a:t>Christian </a:t>
            </a:r>
            <a:r>
              <a:rPr lang="en-US" sz="4000" dirty="0" smtClean="0"/>
              <a:t>Workplace </a:t>
            </a:r>
            <a:br>
              <a:rPr lang="en-US" sz="4000" dirty="0" smtClean="0"/>
            </a:br>
            <a:r>
              <a:rPr lang="en-US" sz="4000" dirty="0" smtClean="0"/>
              <a:t>Groups with </a:t>
            </a:r>
            <a:r>
              <a:rPr lang="en-US" sz="4000" dirty="0"/>
              <a:t>a Purpose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371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8644"/>
            <a:ext cx="5718517" cy="1143000"/>
          </a:xfrm>
        </p:spPr>
        <p:txBody>
          <a:bodyPr/>
          <a:lstStyle/>
          <a:p>
            <a:pPr algn="l"/>
            <a:r>
              <a:rPr lang="en-GB" sz="4000" dirty="0" smtClean="0"/>
              <a:t>Christians in HSBC</a:t>
            </a:r>
            <a:endParaRPr lang="en-GB" sz="4000" dirty="0"/>
          </a:p>
        </p:txBody>
      </p:sp>
      <p:pic>
        <p:nvPicPr>
          <p:cNvPr id="6" name="Picture 2" descr="C:\Users\Ros\AppData\Local\Microsoft\Windows\Temporary Internet Files\Content.Outlook\B2V0GAWI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8168"/>
            <a:ext cx="6192253" cy="384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402</Words>
  <Application>Microsoft Office PowerPoint</Application>
  <PresentationFormat>On-screen Show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Christian Groups with a Purpose</vt:lpstr>
      <vt:lpstr>Christian Workplace Groups with a Purpose</vt:lpstr>
      <vt:lpstr> “Working with HR and being part of, and involved in the Diversity and Inclusion agenda within E.ON made this easier.”</vt:lpstr>
      <vt:lpstr>Christian Workplace Groups with a Purpose</vt:lpstr>
      <vt:lpstr>PowerPoint Presentation</vt:lpstr>
      <vt:lpstr>PowerPoint Presentation</vt:lpstr>
      <vt:lpstr>BT Christian Network</vt:lpstr>
      <vt:lpstr>Christian Workplace  Groups with a Purpose </vt:lpstr>
      <vt:lpstr>Christians in HSBC</vt:lpstr>
      <vt:lpstr>Christian Workplace  Groups with a Purpose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Coveney</dc:creator>
  <cp:lastModifiedBy>Ros</cp:lastModifiedBy>
  <cp:revision>74</cp:revision>
  <dcterms:created xsi:type="dcterms:W3CDTF">2015-08-18T07:19:33Z</dcterms:created>
  <dcterms:modified xsi:type="dcterms:W3CDTF">2016-10-20T17:07:24Z</dcterms:modified>
</cp:coreProperties>
</file>